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Uzavírky silnic v našem městě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Rekonstrukce kanalizace a vodovodu - Přehled uzavírek a objízdných tras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Objízdné trasy a náhradní zastávky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 osobní automobily a autobusy povede v 1. a 3. etapě objízdná trasa ulicí Ještědskou. </a:t>
            </a:r>
            <a:br>
              <a:rPr lang="cs-CZ" dirty="0"/>
            </a:br>
            <a:r>
              <a:rPr lang="cs-CZ" dirty="0"/>
              <a:t>Nákladní doprava bude mít do této ulice zakázán vjezd vyjma dopravní obsluhy. Tranzitní doprava bude vedena na Jablonce nad Nisou.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 průběhu 1. etapy budou v ulici Tovární u podchodu a ulici Školní u </a:t>
            </a:r>
            <a:r>
              <a:rPr lang="cs-CZ" dirty="0" err="1"/>
              <a:t>Tilie</a:t>
            </a:r>
            <a:r>
              <a:rPr lang="cs-CZ" dirty="0"/>
              <a:t> zřízeny náhradní autobusové zastávky vyjma linky 101 místo zastávek Nádraží a Náměstí. 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průběhu 3. etapy budou v Ještědské ulici náhradní autobusové zastávky linky 101 místo zastávek Lidový dům. Zastávka nám. Míru u samoobsluhy bude zrušena.</a:t>
            </a:r>
          </a:p>
          <a:p>
            <a:endParaRPr lang="cs-CZ" sz="1800" dirty="0">
              <a:solidFill>
                <a:srgbClr val="000000"/>
              </a:solidFill>
              <a:latin typeface="Poppins Light" panose="00000400000000000000" pitchFamily="2" charset="-18"/>
            </a:endParaRPr>
          </a:p>
          <a:p>
            <a:endParaRPr lang="cs-CZ" sz="1800" dirty="0">
              <a:solidFill>
                <a:srgbClr val="000000"/>
              </a:solidFill>
              <a:latin typeface="WordVisiCarriageReturn_MSFontService"/>
            </a:endParaRPr>
          </a:p>
          <a:p>
            <a:endParaRPr lang="cs-CZ" sz="1800" b="0" i="0" dirty="0">
              <a:solidFill>
                <a:srgbClr val="000000"/>
              </a:solidFill>
              <a:effectLst/>
              <a:latin typeface="WordVisiCarriageReturn_MSFontService"/>
            </a:endParaRPr>
          </a:p>
          <a:p>
            <a:endParaRPr lang="cs-CZ" sz="1800" b="0" i="0" dirty="0">
              <a:solidFill>
                <a:srgbClr val="000000"/>
              </a:solidFill>
              <a:effectLst/>
              <a:latin typeface="WordVisiCarriageReturn_MSFontService"/>
            </a:endParaRPr>
          </a:p>
          <a:p>
            <a:endParaRPr dirty="0"/>
          </a:p>
        </p:txBody>
      </p:sp>
      <p:pic>
        <p:nvPicPr>
          <p:cNvPr id="1026" name="Picture 2" descr="Obrazec">
            <a:extLst>
              <a:ext uri="{FF2B5EF4-FFF2-40B4-BE49-F238E27FC236}">
                <a16:creationId xmlns:a16="http://schemas.microsoft.com/office/drawing/2014/main" id="{E00191E3-AFC4-34A6-9913-466CF849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ec">
            <a:extLst>
              <a:ext uri="{FF2B5EF4-FFF2-40B4-BE49-F238E27FC236}">
                <a16:creationId xmlns:a16="http://schemas.microsoft.com/office/drawing/2014/main" id="{C832D673-677F-3022-C892-7135807D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azec">
            <a:extLst>
              <a:ext uri="{FF2B5EF4-FFF2-40B4-BE49-F238E27FC236}">
                <a16:creationId xmlns:a16="http://schemas.microsoft.com/office/drawing/2014/main" id="{FBF32F1E-C1AA-469F-7901-30258738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brazec">
            <a:extLst>
              <a:ext uri="{FF2B5EF4-FFF2-40B4-BE49-F238E27FC236}">
                <a16:creationId xmlns:a16="http://schemas.microsoft.com/office/drawing/2014/main" id="{0388ABA6-CF14-0E72-A1AA-D23992F4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brazec">
            <a:extLst>
              <a:ext uri="{FF2B5EF4-FFF2-40B4-BE49-F238E27FC236}">
                <a16:creationId xmlns:a16="http://schemas.microsoft.com/office/drawing/2014/main" id="{F3823FB3-C338-7DD6-689F-BC4DF418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5" y="4730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Jak se připravit?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/>
              <a:t>Doporučujeme</a:t>
            </a:r>
            <a:r>
              <a:rPr dirty="0"/>
              <a:t> </a:t>
            </a:r>
            <a:r>
              <a:rPr dirty="0" err="1"/>
              <a:t>řidičům</a:t>
            </a:r>
            <a:r>
              <a:rPr dirty="0"/>
              <a:t>, aby </a:t>
            </a:r>
            <a:r>
              <a:rPr dirty="0" err="1"/>
              <a:t>věnovali</a:t>
            </a:r>
            <a:r>
              <a:rPr dirty="0"/>
              <a:t> </a:t>
            </a:r>
            <a:r>
              <a:rPr dirty="0" err="1"/>
              <a:t>zvýšenou</a:t>
            </a:r>
            <a:r>
              <a:rPr dirty="0"/>
              <a:t> </a:t>
            </a:r>
            <a:r>
              <a:rPr dirty="0" err="1"/>
              <a:t>pozornost</a:t>
            </a:r>
            <a:r>
              <a:rPr dirty="0"/>
              <a:t> </a:t>
            </a:r>
            <a:r>
              <a:rPr dirty="0" err="1"/>
              <a:t>dopravnímu</a:t>
            </a:r>
            <a:r>
              <a:rPr dirty="0"/>
              <a:t> </a:t>
            </a:r>
            <a:r>
              <a:rPr dirty="0" err="1"/>
              <a:t>značení</a:t>
            </a:r>
            <a:r>
              <a:rPr dirty="0"/>
              <a:t> a </a:t>
            </a:r>
            <a:r>
              <a:rPr dirty="0" err="1"/>
              <a:t>počítali</a:t>
            </a:r>
            <a:r>
              <a:rPr dirty="0"/>
              <a:t> s </a:t>
            </a:r>
            <a:r>
              <a:rPr dirty="0" err="1"/>
              <a:t>možnými</a:t>
            </a:r>
            <a:r>
              <a:rPr dirty="0"/>
              <a:t> </a:t>
            </a:r>
            <a:r>
              <a:rPr dirty="0" err="1"/>
              <a:t>zdrženími</a:t>
            </a:r>
            <a:r>
              <a:rPr dirty="0"/>
              <a:t>.</a:t>
            </a:r>
            <a:endParaRPr lang="cs-CZ" dirty="0"/>
          </a:p>
          <a:p>
            <a:endParaRPr dirty="0"/>
          </a:p>
          <a:p>
            <a:r>
              <a:rPr dirty="0"/>
              <a:t>Pro </a:t>
            </a:r>
            <a:r>
              <a:rPr dirty="0" err="1"/>
              <a:t>aktuální</a:t>
            </a:r>
            <a:r>
              <a:rPr dirty="0"/>
              <a:t> </a:t>
            </a:r>
            <a:r>
              <a:rPr dirty="0" err="1"/>
              <a:t>informace</a:t>
            </a:r>
            <a:r>
              <a:rPr dirty="0"/>
              <a:t> </a:t>
            </a:r>
            <a:r>
              <a:rPr dirty="0" err="1"/>
              <a:t>sledujte</a:t>
            </a:r>
            <a:r>
              <a:rPr dirty="0"/>
              <a:t> web </a:t>
            </a:r>
            <a:r>
              <a:rPr dirty="0" err="1"/>
              <a:t>města</a:t>
            </a:r>
            <a:r>
              <a:rPr dirty="0"/>
              <a:t> a </a:t>
            </a:r>
            <a:r>
              <a:rPr dirty="0" err="1"/>
              <a:t>naše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sítě</a:t>
            </a:r>
            <a:r>
              <a:rPr dirty="0"/>
              <a:t>, </a:t>
            </a:r>
            <a:r>
              <a:rPr dirty="0" err="1"/>
              <a:t>kde</a:t>
            </a:r>
            <a:r>
              <a:rPr dirty="0"/>
              <a:t> </a:t>
            </a:r>
            <a:r>
              <a:rPr dirty="0" err="1"/>
              <a:t>budeme</a:t>
            </a:r>
            <a:r>
              <a:rPr dirty="0"/>
              <a:t> </a:t>
            </a:r>
            <a:r>
              <a:rPr dirty="0" err="1"/>
              <a:t>průběžně</a:t>
            </a:r>
            <a:r>
              <a:rPr dirty="0"/>
              <a:t> </a:t>
            </a:r>
            <a:r>
              <a:rPr dirty="0" err="1"/>
              <a:t>zveřejňovat</a:t>
            </a:r>
            <a:r>
              <a:rPr dirty="0"/>
              <a:t> </a:t>
            </a:r>
            <a:r>
              <a:rPr dirty="0" err="1"/>
              <a:t>aktualizace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625EC-CA55-3FE9-9DDD-49F47E23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Děkujeme za trpělivost a pochopení. </a:t>
            </a:r>
          </a:p>
        </p:txBody>
      </p:sp>
    </p:spTree>
    <p:extLst>
      <p:ext uri="{BB962C8B-B14F-4D97-AF65-F5344CB8AC3E}">
        <p14:creationId xmlns:p14="http://schemas.microsoft.com/office/powerpoint/2010/main" val="282119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Etapy uzavírek a termíny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1. etapa (1. 4. – 13. 4. 2025): Úplná uzavírka ulice Školní v místě přechodu pro chodce u Tilie.</a:t>
            </a:r>
          </a:p>
          <a:p>
            <a:r>
              <a:t>2. etapa (14. 4. – 25. 5. 2025): Uzavírka parku před úřadem – omezení pro pěší.</a:t>
            </a:r>
          </a:p>
          <a:p>
            <a:r>
              <a:t>3. etapa (26. 5. – 31. 8. 2025): Úplná uzavírka ulice Kokonínská (samoobsluha → benzínová pumpa, rozděleno do úseků).</a:t>
            </a:r>
          </a:p>
          <a:p>
            <a:r>
              <a:t>4. etapa (1. 9. – 31. 10. 2025): Částečná uzavírka ulice Kokonínská (benzínová pumpa → křižovatka Ještědská, uzavřen jeden pruh).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 etapa: Uzavírka ulice Školní</a:t>
            </a:r>
          </a:p>
        </p:txBody>
      </p:sp>
      <p:pic>
        <p:nvPicPr>
          <p:cNvPr id="3" name="Picture 2" descr="1. Et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656" y="1371600"/>
            <a:ext cx="473852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Detail 1. etapy</a:t>
            </a:r>
          </a:p>
        </p:txBody>
      </p:sp>
      <p:pic>
        <p:nvPicPr>
          <p:cNvPr id="3" name="Picture 2" descr="1. Etapa 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17791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etapa: Uzavírka náměstí</a:t>
            </a:r>
          </a:p>
        </p:txBody>
      </p:sp>
      <p:pic>
        <p:nvPicPr>
          <p:cNvPr id="3" name="Picture 2" descr="2. Etapa náměst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74" y="1600200"/>
            <a:ext cx="517791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2. etapa: Uzavírka parku před úřadem</a:t>
            </a:r>
          </a:p>
        </p:txBody>
      </p:sp>
      <p:pic>
        <p:nvPicPr>
          <p:cNvPr id="3" name="Picture 2" descr="2. Etapa 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28" y="1833327"/>
            <a:ext cx="517791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3. etapa: Uzavírka ul. Kokonínská – celkový pohled</a:t>
            </a:r>
          </a:p>
        </p:txBody>
      </p:sp>
      <p:pic>
        <p:nvPicPr>
          <p:cNvPr id="3" name="Picture 2" descr="3. Etapa ce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33" y="1951022"/>
            <a:ext cx="656613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Detail 3. etapy</a:t>
            </a:r>
          </a:p>
        </p:txBody>
      </p:sp>
      <p:pic>
        <p:nvPicPr>
          <p:cNvPr id="3" name="Picture 2" descr="3. Etapa 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90" y="1697525"/>
            <a:ext cx="457747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4. etapa: Částečná uzavírka Kokonínské</a:t>
            </a:r>
          </a:p>
        </p:txBody>
      </p:sp>
      <p:pic>
        <p:nvPicPr>
          <p:cNvPr id="3" name="Picture 2" descr="4. Et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60" y="1941968"/>
            <a:ext cx="3107473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319</Words>
  <Application>Microsoft Office PowerPoint</Application>
  <PresentationFormat>Předvádění na obrazovce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Poppins Light</vt:lpstr>
      <vt:lpstr>WordVisiCarriageReturn_MSFontService</vt:lpstr>
      <vt:lpstr>Office Theme</vt:lpstr>
      <vt:lpstr>Uzavírky silnic v našem městě</vt:lpstr>
      <vt:lpstr>Etapy uzavírek a termíny</vt:lpstr>
      <vt:lpstr>1. etapa: Uzavírka ulice Školní</vt:lpstr>
      <vt:lpstr>Detail 1. etapy</vt:lpstr>
      <vt:lpstr>2. etapa: Uzavírka náměstí</vt:lpstr>
      <vt:lpstr>2. etapa: Uzavírka parku před úřadem</vt:lpstr>
      <vt:lpstr>3. etapa: Uzavírka ul. Kokonínská – celkový pohled</vt:lpstr>
      <vt:lpstr>Detail 3. etapy</vt:lpstr>
      <vt:lpstr>4. etapa: Částečná uzavírka Kokonínské</vt:lpstr>
      <vt:lpstr>Objízdné trasy a náhradní zastávky</vt:lpstr>
      <vt:lpstr>Jak se připravit?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Jakub Vavroš</cp:lastModifiedBy>
  <cp:revision>2</cp:revision>
  <dcterms:created xsi:type="dcterms:W3CDTF">2013-01-27T09:14:16Z</dcterms:created>
  <dcterms:modified xsi:type="dcterms:W3CDTF">2025-03-17T16:51:29Z</dcterms:modified>
  <cp:category/>
</cp:coreProperties>
</file>